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未命名的章節" id="{C3F78C3F-94C6-4576-9366-E0AFB61E90CC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7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2" autoAdjust="0"/>
    <p:restoredTop sz="69400" autoAdjust="0"/>
  </p:normalViewPr>
  <p:slideViewPr>
    <p:cSldViewPr snapToGrid="0">
      <p:cViewPr varScale="1">
        <p:scale>
          <a:sx n="64" d="100"/>
          <a:sy n="64" d="100"/>
        </p:scale>
        <p:origin x="11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BD5ED-4681-4CD1-8369-88ED59EBC387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6E02B-2BFA-4679-B29D-D639B50399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3044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6E02B-2BFA-4679-B29D-D639B503990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3184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6E02B-2BFA-4679-B29D-D639B503990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6729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6E02B-2BFA-4679-B29D-D639B503990C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9072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6E02B-2BFA-4679-B29D-D639B503990C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28340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6E02B-2BFA-4679-B29D-D639B503990C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6425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6E02B-2BFA-4679-B29D-D639B503990C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3669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baseline="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6E02B-2BFA-4679-B29D-D639B503990C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37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6E02B-2BFA-4679-B29D-D639B503990C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95905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6E02B-2BFA-4679-B29D-D639B503990C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777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BE37-AD48-44E6-A612-B2070F115755}" type="datetime1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2A72-AC72-4651-8599-89A435B26A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754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8766-E462-4D0B-A9D4-1D8944ADD42D}" type="datetime1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2A72-AC72-4651-8599-89A435B26A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9421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AC87-2691-491E-A3AF-5D357380D295}" type="datetime1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2A72-AC72-4651-8599-89A435B26A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3463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FFEE-F80B-4E93-BE62-218A9A847A50}" type="datetime1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2A72-AC72-4651-8599-89A435B26A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348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97225-17B7-4176-9A29-84A7090BE9A5}" type="datetime1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2A72-AC72-4651-8599-89A435B26A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5248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4874-B146-4B3F-A1CC-034382C2EB76}" type="datetime1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2A72-AC72-4651-8599-89A435B26A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1203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07125-0C89-4F71-B3F7-B82CA95034A0}" type="datetime1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2A72-AC72-4651-8599-89A435B26A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0080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8EA-3D57-4F68-98C9-862567148186}" type="datetime1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2A72-AC72-4651-8599-89A435B26A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1916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0ED1-5A7D-40B3-A5F6-29F77C95163F}" type="datetime1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2A72-AC72-4651-8599-89A435B26A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7648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4B32-F558-47DC-A924-91BE9B6787DA}" type="datetime1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2A72-AC72-4651-8599-89A435B26A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0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1F04-6A9B-4528-AF95-4ECF70E35ADF}" type="datetime1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2A72-AC72-4651-8599-89A435B26A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746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C614-D050-4BE7-A5A9-88EB0A2C1D45}" type="datetime1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92A72-AC72-4651-8599-89A435B26A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781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archive.openflow.org/wk/index.php/MPLS_with_OpenFlow/SDN" TargetMode="External"/><Relationship Id="rId2" Type="http://schemas.openxmlformats.org/officeDocument/2006/relationships/hyperlink" Target="http://eservice.seed.net.tw/class/class14-1.html#to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MPLS-TE and MPLS VPNS with </a:t>
            </a:r>
            <a:r>
              <a:rPr lang="en-US" altLang="zh-TW" dirty="0" err="1" smtClean="0"/>
              <a:t>openflow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SIGCOMM '11 Proceedings of the ACM SIGCOMM 2011 conference</a:t>
            </a:r>
          </a:p>
          <a:p>
            <a:r>
              <a:rPr lang="en-US" altLang="zh-TW" dirty="0" smtClean="0"/>
              <a:t>Authors : Ali Reza </a:t>
            </a:r>
            <a:r>
              <a:rPr lang="en-US" altLang="zh-TW" dirty="0" err="1" smtClean="0"/>
              <a:t>Sharafat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Saurav</a:t>
            </a:r>
            <a:r>
              <a:rPr lang="en-US" altLang="zh-TW" dirty="0" smtClean="0"/>
              <a:t> Das, Guru </a:t>
            </a:r>
            <a:r>
              <a:rPr lang="en-US" altLang="zh-TW" dirty="0" err="1" smtClean="0"/>
              <a:t>Parulkar</a:t>
            </a:r>
            <a:r>
              <a:rPr lang="en-US" altLang="zh-TW" dirty="0" smtClean="0"/>
              <a:t>, Nick </a:t>
            </a:r>
            <a:r>
              <a:rPr lang="en-US" altLang="zh-TW" dirty="0" err="1" smtClean="0"/>
              <a:t>McKeown</a:t>
            </a:r>
            <a:endParaRPr lang="en-US" altLang="zh-TW" dirty="0" smtClean="0"/>
          </a:p>
          <a:p>
            <a:r>
              <a:rPr lang="nn-NO" altLang="zh-TW" dirty="0" smtClean="0"/>
              <a:t>	Stanford University, Stanford, CA, USA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2A72-AC72-4651-8599-89A435B26A6F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023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Architecture of the physical network and the</a:t>
            </a:r>
            <a:br>
              <a:rPr lang="en-US" altLang="zh-TW" dirty="0"/>
            </a:br>
            <a:r>
              <a:rPr lang="en-US" altLang="zh-TW" dirty="0"/>
              <a:t>controller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52624" y="1704943"/>
            <a:ext cx="6486751" cy="4651407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2A72-AC72-4651-8599-89A435B26A6F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574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透過</a:t>
            </a:r>
            <a:r>
              <a:rPr lang="en-US" altLang="zh-TW" dirty="0"/>
              <a:t>MPLS TE(Traffic Engineering)</a:t>
            </a:r>
            <a:r>
              <a:rPr lang="zh-TW" altLang="en-US" dirty="0"/>
              <a:t>及</a:t>
            </a:r>
            <a:r>
              <a:rPr lang="en-US" altLang="zh-TW" dirty="0"/>
              <a:t>MPLS </a:t>
            </a:r>
            <a:r>
              <a:rPr lang="en-US" altLang="zh-TW" dirty="0" err="1"/>
              <a:t>Qos</a:t>
            </a:r>
            <a:r>
              <a:rPr lang="zh-TW" altLang="en-US" dirty="0"/>
              <a:t>的功能保障傳輸的品質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smtClean="0"/>
              <a:t>很容易實施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2A72-AC72-4651-8599-89A435B26A6F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8760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/>
          <a:lstStyle/>
          <a:p>
            <a:r>
              <a:rPr lang="en-US" altLang="zh-TW" dirty="0" err="1" smtClean="0">
                <a:hlinkClick r:id="rId2"/>
              </a:rPr>
              <a:t>Seednet</a:t>
            </a:r>
            <a:r>
              <a:rPr lang="en-US" altLang="zh-TW" dirty="0" smtClean="0">
                <a:hlinkClick r:id="rId2"/>
              </a:rPr>
              <a:t> </a:t>
            </a:r>
            <a:r>
              <a:rPr lang="zh-TW" altLang="en-US" dirty="0" smtClean="0">
                <a:hlinkClick r:id="rId2"/>
              </a:rPr>
              <a:t>教室 </a:t>
            </a:r>
            <a:r>
              <a:rPr lang="en-US" altLang="zh-TW" dirty="0" smtClean="0">
                <a:hlinkClick r:id="rId2"/>
              </a:rPr>
              <a:t>VPN</a:t>
            </a:r>
            <a:r>
              <a:rPr lang="zh-TW" altLang="en-US" dirty="0" smtClean="0">
                <a:hlinkClick r:id="rId2"/>
              </a:rPr>
              <a:t>新趨勢 </a:t>
            </a:r>
            <a:r>
              <a:rPr lang="en-US" altLang="zh-TW" dirty="0" smtClean="0">
                <a:hlinkClick r:id="rId2"/>
              </a:rPr>
              <a:t>MPLS</a:t>
            </a:r>
            <a:r>
              <a:rPr lang="zh-TW" altLang="en-US" dirty="0" smtClean="0">
                <a:hlinkClick r:id="rId2"/>
              </a:rPr>
              <a:t> </a:t>
            </a:r>
            <a:r>
              <a:rPr lang="en-US" altLang="zh-TW" dirty="0" smtClean="0">
                <a:hlinkClick r:id="rId2"/>
              </a:rPr>
              <a:t>VPN</a:t>
            </a:r>
            <a:endParaRPr lang="en-US" altLang="zh-TW" dirty="0" smtClean="0"/>
          </a:p>
          <a:p>
            <a:r>
              <a:rPr lang="en-US" altLang="zh-TW" dirty="0" smtClean="0">
                <a:hlinkClick r:id="rId3"/>
              </a:rPr>
              <a:t>MPLS with </a:t>
            </a:r>
            <a:r>
              <a:rPr lang="en-US" altLang="zh-TW" dirty="0" err="1" smtClean="0">
                <a:hlinkClick r:id="rId3"/>
              </a:rPr>
              <a:t>OpenFlow</a:t>
            </a:r>
            <a:r>
              <a:rPr lang="en-US" altLang="zh-TW" dirty="0" smtClean="0">
                <a:hlinkClick r:id="rId3"/>
              </a:rPr>
              <a:t>/SDN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2A72-AC72-4651-8599-89A435B26A6F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0268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MPLS VPN Connection Model</a:t>
            </a:r>
          </a:p>
          <a:p>
            <a:r>
              <a:rPr lang="en-US" altLang="zh-TW" dirty="0" smtClean="0"/>
              <a:t>Routing table</a:t>
            </a:r>
          </a:p>
          <a:p>
            <a:r>
              <a:rPr lang="en-US" altLang="zh-TW" dirty="0" smtClean="0"/>
              <a:t>MPLS Packet Forwarding</a:t>
            </a:r>
          </a:p>
          <a:p>
            <a:r>
              <a:rPr lang="en-US" altLang="zh-TW" dirty="0" smtClean="0"/>
              <a:t>MPLS</a:t>
            </a:r>
            <a:r>
              <a:rPr lang="zh-TW" altLang="en-US" dirty="0" smtClean="0"/>
              <a:t> </a:t>
            </a:r>
            <a:r>
              <a:rPr lang="en-US" altLang="zh-TW" dirty="0" smtClean="0"/>
              <a:t>VPN</a:t>
            </a:r>
            <a:r>
              <a:rPr lang="zh-TW" altLang="en-US" dirty="0" smtClean="0"/>
              <a:t> </a:t>
            </a:r>
            <a:r>
              <a:rPr lang="en-US" altLang="zh-TW" dirty="0" smtClean="0"/>
              <a:t>with 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Motivation</a:t>
            </a:r>
          </a:p>
          <a:p>
            <a:r>
              <a:rPr lang="en-US" altLang="zh-TW" dirty="0"/>
              <a:t>Architecture of the physical network and the</a:t>
            </a:r>
            <a:br>
              <a:rPr lang="en-US" altLang="zh-TW" dirty="0"/>
            </a:br>
            <a:r>
              <a:rPr lang="en-US" altLang="zh-TW" dirty="0" smtClean="0"/>
              <a:t>controller</a:t>
            </a:r>
          </a:p>
          <a:p>
            <a:r>
              <a:rPr lang="en-US" altLang="zh-TW" dirty="0" smtClean="0"/>
              <a:t>Reference </a:t>
            </a:r>
          </a:p>
          <a:p>
            <a:endParaRPr lang="en-US" altLang="zh-TW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2A72-AC72-4651-8599-89A435B26A6F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816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MPLS VPN Connection Model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421590"/>
            <a:ext cx="10515600" cy="4351338"/>
          </a:xfrm>
        </p:spPr>
        <p:txBody>
          <a:bodyPr/>
          <a:lstStyle/>
          <a:p>
            <a:r>
              <a:rPr lang="en-US" altLang="zh-TW" dirty="0" smtClean="0"/>
              <a:t>P Router : Label Switching Router(LSR)</a:t>
            </a:r>
          </a:p>
          <a:p>
            <a:r>
              <a:rPr lang="en-US" altLang="zh-TW" dirty="0" smtClean="0"/>
              <a:t>PE Router : Edge Label Switching Router(ELSR)</a:t>
            </a:r>
          </a:p>
          <a:p>
            <a:r>
              <a:rPr lang="en-US" altLang="zh-TW" dirty="0" smtClean="0"/>
              <a:t>CE Router : Client Edge</a:t>
            </a:r>
            <a:endParaRPr lang="zh-TW" altLang="en-US" dirty="0"/>
          </a:p>
        </p:txBody>
      </p:sp>
      <p:pic>
        <p:nvPicPr>
          <p:cNvPr id="2052" name="Picture 4" descr="http://eservice.seed.net.tw/image/class/14-0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220" y="3042699"/>
            <a:ext cx="8657560" cy="349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2A72-AC72-4651-8599-89A435B26A6F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011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37693"/>
            <a:ext cx="10515600" cy="1325563"/>
          </a:xfrm>
        </p:spPr>
        <p:txBody>
          <a:bodyPr/>
          <a:lstStyle/>
          <a:p>
            <a:r>
              <a:rPr lang="en-US" altLang="zh-TW" dirty="0" smtClean="0"/>
              <a:t>Routing table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067634"/>
            <a:ext cx="10515600" cy="4351338"/>
          </a:xfrm>
        </p:spPr>
        <p:txBody>
          <a:bodyPr/>
          <a:lstStyle/>
          <a:p>
            <a:r>
              <a:rPr lang="en-US" altLang="zh-TW" dirty="0" smtClean="0"/>
              <a:t>Global Routing Table</a:t>
            </a:r>
          </a:p>
          <a:p>
            <a:r>
              <a:rPr lang="en-US" altLang="zh-TW" dirty="0" smtClean="0"/>
              <a:t>VRF(VPN Routing &amp; Forwarding)</a:t>
            </a:r>
            <a:endParaRPr lang="zh-TW" altLang="en-US" dirty="0"/>
          </a:p>
        </p:txBody>
      </p:sp>
      <p:pic>
        <p:nvPicPr>
          <p:cNvPr id="3076" name="Picture 4" descr="http://eservice.seed.net.tw/image/class/14-0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639" y="2393197"/>
            <a:ext cx="5854722" cy="3844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2A72-AC72-4651-8599-89A435B26A6F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863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MPLS VPN Packet Forwarding</a:t>
            </a:r>
            <a:endParaRPr lang="zh-TW" altLang="en-US" dirty="0"/>
          </a:p>
        </p:txBody>
      </p:sp>
      <p:pic>
        <p:nvPicPr>
          <p:cNvPr id="4098" name="Picture 2" descr="http://eservice.seed.net.tw/image/class/14-13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307" y="1922628"/>
            <a:ext cx="9231386" cy="4344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2A72-AC72-4651-8599-89A435B26A6F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044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MPLS VPN Packet Forwarding(</a:t>
            </a:r>
            <a:r>
              <a:rPr lang="zh-TW" altLang="en-US" dirty="0" smtClean="0"/>
              <a:t>續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pic>
        <p:nvPicPr>
          <p:cNvPr id="5122" name="Picture 2" descr="http://eservice.seed.net.tw/image/class/14-14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320" y="2071485"/>
            <a:ext cx="9205359" cy="4331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2A72-AC72-4651-8599-89A435B26A6F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597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MPLS VPN Packet Forwarding(</a:t>
            </a:r>
            <a:r>
              <a:rPr lang="zh-TW" altLang="en-US" dirty="0" smtClean="0"/>
              <a:t>續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pic>
        <p:nvPicPr>
          <p:cNvPr id="6146" name="Picture 2" descr="http://eservice.seed.net.tw/image/class/14-15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575" y="1921743"/>
            <a:ext cx="10282850" cy="403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2A72-AC72-4651-8599-89A435B26A6F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2035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MPLS VPN Packet Forwarding(</a:t>
            </a:r>
            <a:r>
              <a:rPr lang="zh-TW" altLang="en-US" dirty="0" smtClean="0"/>
              <a:t>續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pic>
        <p:nvPicPr>
          <p:cNvPr id="7170" name="Picture 2" descr="http://eservice.seed.net.tw/image/class/14-16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288" y="2070598"/>
            <a:ext cx="8981424" cy="352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2A72-AC72-4651-8599-89A435B26A6F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037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MPLS</a:t>
            </a:r>
            <a:r>
              <a:rPr lang="zh-TW" altLang="en-US" dirty="0" smtClean="0"/>
              <a:t> </a:t>
            </a:r>
            <a:r>
              <a:rPr lang="en-US" altLang="zh-TW" dirty="0" smtClean="0"/>
              <a:t>VPN</a:t>
            </a:r>
            <a:r>
              <a:rPr lang="zh-TW" altLang="en-US" dirty="0" smtClean="0"/>
              <a:t> </a:t>
            </a:r>
            <a:r>
              <a:rPr lang="en-US" altLang="zh-TW" dirty="0" smtClean="0"/>
              <a:t>with 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Motivation</a:t>
            </a:r>
            <a:endParaRPr lang="zh-TW" altLang="en-US" dirty="0"/>
          </a:p>
        </p:txBody>
      </p:sp>
      <p:pic>
        <p:nvPicPr>
          <p:cNvPr id="8198" name="Picture 6" descr="File:SDN based MPL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576" y="1690688"/>
            <a:ext cx="6284047" cy="4206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2A72-AC72-4651-8599-89A435B26A6F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730435" y="1892866"/>
            <a:ext cx="47381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800" dirty="0" smtClean="0"/>
              <a:t>Simplicity </a:t>
            </a:r>
            <a:r>
              <a:rPr lang="en-US" altLang="zh-TW" sz="2800" dirty="0"/>
              <a:t>of </a:t>
            </a:r>
            <a:r>
              <a:rPr lang="en-US" altLang="zh-TW" sz="2800" dirty="0" smtClean="0"/>
              <a:t>implementation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800" dirty="0" smtClean="0"/>
              <a:t>Maintaining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applications</a:t>
            </a:r>
            <a:endParaRPr lang="en-US" altLang="zh-TW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800" dirty="0" smtClean="0"/>
              <a:t>Updating </a:t>
            </a:r>
            <a:r>
              <a:rPr lang="en-US" altLang="zh-TW" sz="2800" dirty="0"/>
              <a:t>applications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3896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180</Words>
  <Application>Microsoft Office PowerPoint</Application>
  <PresentationFormat>寬螢幕</PresentationFormat>
  <Paragraphs>56</Paragraphs>
  <Slides>12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7" baseType="lpstr">
      <vt:lpstr>新細明體</vt:lpstr>
      <vt:lpstr>Arial</vt:lpstr>
      <vt:lpstr>Calibri</vt:lpstr>
      <vt:lpstr>Calibri Light</vt:lpstr>
      <vt:lpstr>Office 佈景主題</vt:lpstr>
      <vt:lpstr>MPLS-TE and MPLS VPNS with openflow</vt:lpstr>
      <vt:lpstr>Outline</vt:lpstr>
      <vt:lpstr>MPLS VPN Connection Model</vt:lpstr>
      <vt:lpstr>Routing table</vt:lpstr>
      <vt:lpstr>MPLS VPN Packet Forwarding</vt:lpstr>
      <vt:lpstr>MPLS VPN Packet Forwarding(續)</vt:lpstr>
      <vt:lpstr>MPLS VPN Packet Forwarding(續)</vt:lpstr>
      <vt:lpstr>MPLS VPN Packet Forwarding(續)</vt:lpstr>
      <vt:lpstr>MPLS VPN with OpenFlow Motivation</vt:lpstr>
      <vt:lpstr>Architecture of the physical network and the controller</vt:lpstr>
      <vt:lpstr>Conclusion</vt:lpstr>
      <vt:lpstr>Reference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MPLS-TE and MPLS VPNS with openflow</dc:title>
  <dc:creator>angela</dc:creator>
  <cp:lastModifiedBy>angela</cp:lastModifiedBy>
  <cp:revision>27</cp:revision>
  <dcterms:created xsi:type="dcterms:W3CDTF">2015-04-21T23:39:18Z</dcterms:created>
  <dcterms:modified xsi:type="dcterms:W3CDTF">2015-04-28T02:26:12Z</dcterms:modified>
</cp:coreProperties>
</file>